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4"/>
    <p:restoredTop sz="85175"/>
  </p:normalViewPr>
  <p:slideViewPr>
    <p:cSldViewPr snapToGrid="0" snapToObjects="1">
      <p:cViewPr varScale="1">
        <p:scale>
          <a:sx n="82" d="100"/>
          <a:sy n="82" d="100"/>
        </p:scale>
        <p:origin x="102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Andrew Gomoll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December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processing: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"/>
              </a:rPr>
              <a:t>alculate the percentage of the missing values in each attribute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Identify the datatype of each attribute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launches on each site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launches to each orbit level 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outcome types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Create Outcome Classification column for successful (1) and unsuccessful (0) classifiers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Determine Success Rate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/blob/master/labs-jupyter-spacex-Data%20wrangling.ipynb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plotted charts: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Launch Site scatter plot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Launch Site scatter plot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vs Orbit Type bar chart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"/>
              </a:rPr>
              <a:t>Flight Number vs.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dataviz.ipynb</a:t>
            </a:r>
            <a:endParaRPr 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25844"/>
            <a:ext cx="9745589" cy="543215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SQL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Launch sites beginning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total mass carried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average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date of first successful landing on a ground pad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names of boosters with success landing on drone ships with payload greater than 4000kg but less than 6000kg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total number of missions, both success and failures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List the booster versions that have carried the max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rgbClr val="000000"/>
                </a:solidFill>
                <a:effectLst/>
                <a:latin typeface=""/>
              </a:rPr>
              <a:t>List the records which will display the month names, failure landing outcomes in drone ship ,booster versions, launch site for the months in year 2015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  <a:effectLst/>
                <a:latin typeface=""/>
              </a:rPr>
              <a:t>Rank the count of successful landing outcomes between the date 04-06-2010 and 20-03-2017 in descending order.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sql-coursera_sqllite.ipynb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create interactive map experiences, the following features were added to map visualizations using Folium: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Circles – shape and color make it easier to locate on map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 Labels – show brief description of site name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Popup labels - deploy when site is clicked to better show site info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Markers – color code success or failed stage one landing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to obstacle lines with calculations – show distance to landing obstacles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lab_jupyter_launch_site_location.ipynb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a web application dashboard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Features include: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 Down Menu to enable launch site selection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showing total successful launches for all sites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a specific site is selected the pie chart shows the successes vs failures at that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Slider bar to further filter by payload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chart displaying Payload vs Launch Site Success with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Versions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spacex_dash_app.py</a:t>
            </a:r>
            <a:endParaRPr 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9745589" cy="44937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classification model testing: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NumPy array from the target data column ‘Class’ and assign to variable ‘Y’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Standardize the feature dataset using Standard Scalar and assign to variable ‘X’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train_test_split() to divide the data into training and testing sets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Test a variety of models predictive ability with the available data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 (SVM)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Classifier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 Nearest Neighbors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9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9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9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/blob/master/SpaceX_Machine%20Learning%20Prediction_Part_5.ipynb</a:t>
            </a:r>
            <a:endParaRPr lang="en-US" sz="19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1650841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Launch sites VAFB and KSC had higher landing success rates than CCAFS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However, it also appears that landing success at CCAFS improved dramatically in later flights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A89C5-18C5-8361-2D2B-CF8C372D9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574" y="1390325"/>
            <a:ext cx="5958453" cy="433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had a higher percentage of success with Heavier payloads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did not have any payloads over 10,000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 landing for KSC varied across payloads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1A6E4-C86A-64BE-75F6-9C914DB85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704" y="1366587"/>
            <a:ext cx="5505907" cy="438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9C4EFA-AFE0-5864-A789-10B743A57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389" y="4505253"/>
            <a:ext cx="3031224" cy="218878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483279"/>
            <a:ext cx="4362355" cy="441042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the highest rates of landing success occurred for launches to: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VLEO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Given the variable nature of these orbits, it is unclear whether a relationship exists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EC266D-7F8E-73F0-C85B-425475BE9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636" y="1258357"/>
            <a:ext cx="4362354" cy="348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early flights were focused on LEO, ISS, PO, and GTO orbits with varied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Later flights explored more orbit types with increasing success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A49A6-E22C-F3CB-C616-5428AE3E7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208" y="1386521"/>
            <a:ext cx="5304403" cy="455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lighter payload masses (&lt;10K kg) were the focus of earlier orbit targets.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Later flights had success with heavier payloads, particularly at VLEO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13FDA9-AB3B-69AF-9AC8-083B10CB8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149" y="1426471"/>
            <a:ext cx="5415044" cy="48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Overall, the success rate increased since 2013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A13-474B-9557-0855-D454E95B6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1729" y="1520212"/>
            <a:ext cx="5553882" cy="407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A44C2-42A0-CA92-857A-D07CE0D05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854" y="2496344"/>
            <a:ext cx="58039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DD288A-012B-08E2-DE47-C24A5F89D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856" y="2520481"/>
            <a:ext cx="9618871" cy="349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347B5C-7872-55B2-1169-E06E0FB0A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00" y="2681003"/>
            <a:ext cx="9629614" cy="2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65EB6-9298-D568-F138-63FF0F6E1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389" y="3085677"/>
            <a:ext cx="8580830" cy="167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D7AC6-778A-AB63-3104-EAC91635E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847" y="2694768"/>
            <a:ext cx="9175995" cy="190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03FE59-B610-8C85-305F-7C262F6AA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692605"/>
            <a:ext cx="9897596" cy="232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2708438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accessed using standard extraction techniques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Trends were explored using wrangling and visualization techniques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rates generally improved over time as more launches were conducted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49A08F-BBAD-AF6A-1444-7F1048EFA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2518094"/>
            <a:ext cx="7903482" cy="268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CA235D-1B2E-A6FA-D0EC-15FE569B3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326" y="2447854"/>
            <a:ext cx="8748046" cy="37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2BECA-CF37-EE0B-10B0-6AF2D1EE3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953317"/>
            <a:ext cx="10010021" cy="270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152D08-8D00-EFB7-CD10-12C28B8DA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979" y="2604511"/>
            <a:ext cx="6515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55015" y="5334282"/>
            <a:ext cx="9745589" cy="81454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of interest are located in California and Florida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Locations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F9B948-DB3B-B5AE-0539-28236E205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705" y="1391148"/>
            <a:ext cx="6366211" cy="363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17133" y="5582292"/>
            <a:ext cx="10300683" cy="73705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display shows a launch site where 3 of the 7 launches had successful landings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Outcome Markers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1EAAAD-2407-4EFA-255F-A775C53F3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801" y="1558092"/>
            <a:ext cx="5621001" cy="374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456464"/>
            <a:ext cx="8597827" cy="54904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Showing Distance to eastern coastline from Launch Site KSC LC-39A 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to Proximities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820C4F-EEAA-8921-FEFB-85ACF8687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803" y="1501352"/>
            <a:ext cx="7772400" cy="385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207431"/>
            <a:ext cx="9745589" cy="96953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Across all sites, KSC LC-39A accounted for the highest percentage of successes followed by CCAFS LC-40, VAFB SLC-4E, and CCAFS SLC-40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Records for All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C2853B-5E82-DCC1-BF32-DC3CF2D0F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959" y="1381127"/>
            <a:ext cx="9530975" cy="341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4943959" y="1529512"/>
            <a:ext cx="6514013" cy="4266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recent years private and public companies have launched into the extra-terrestrial products and travel market creating a commercial space age.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For example, Virgin Galactic has offered some space flights, Rocket Labs provides small satellites, and Blue Origin manufactures reusable rockets.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the same vein, Space X has sent spacecraft to the international space station as well as other manned missions to space.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Space X has been able to execute more launches than other providers as their signature rockets are reusable, allowing for relatively inexpensive missions. 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Advertised at $62 million per launch, the Space X missions undercut competing providers with more expensive launches at $162 million.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This analysis aims to more accurately predict the price of each launch using data wrangling, analysis, and machine learning to predict the reusability of Space X rockets.</a:t>
            </a:r>
            <a:endParaRPr lang="en-US" sz="1600" dirty="0"/>
          </a:p>
        </p:txBody>
      </p:sp>
      <p:pic>
        <p:nvPicPr>
          <p:cNvPr id="2" name="Picture 1" descr="One glowing light bulb among rows of unlit bulbs">
            <a:extLst>
              <a:ext uri="{FF2B5EF4-FFF2-40B4-BE49-F238E27FC236}">
                <a16:creationId xmlns:a16="http://schemas.microsoft.com/office/drawing/2014/main" id="{FFB5789B-F847-C3A7-7185-1ADBCF187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70" y="2099285"/>
            <a:ext cx="4090127" cy="306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5408907"/>
            <a:ext cx="10551583" cy="76805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Launch Site CCAFS SLC-40, 42.9% of the launches were successful, while 57.1% of the launches were unsuccessful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Highest Success Ratio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355FA-1137-5253-451B-FCF0CDEEB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444" y="1704365"/>
            <a:ext cx="10073112" cy="274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067945"/>
            <a:ext cx="10414662" cy="110901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It appears that Booster version v1.1 had the lowest success rate across all payload ranges while version FT had the highest success, especially between 2000kg and 5000kg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Count of Successful Launches by Payload Mass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05E1C9-9BB8-D5F2-3907-4C28FB0B3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49" y="1455947"/>
            <a:ext cx="10946583" cy="320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466944" y="5666808"/>
            <a:ext cx="7258111" cy="5490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models resulted in similar accuracy scores of 83%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C67A69-25BC-31DD-6C1F-0B961D6FC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550" y="1498600"/>
            <a:ext cx="61849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141611" y="4933375"/>
            <a:ext cx="7944761" cy="16379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confusion matrix shows that of the 18 launches in the test set: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12 successful landing scenarios were accurately predicted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3 false positive predictions were made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3 accurate predictions were made for unsuccessful landings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FD4C75-9901-D1A3-12B0-1EA067AE4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575" y="1436488"/>
            <a:ext cx="4107373" cy="338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several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to Space 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Space X records from Wikipedia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Connecting to a database to extract CSV files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63172" y="1792288"/>
            <a:ext cx="3808089" cy="3632119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6"/>
            <a:ext cx="5471574" cy="422534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First, data was collected by by sending a request to the Space X API to collect data. The data was then cleaned and formatted for use.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API response was sent as a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json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 containing a large volume of data. From this data, variables were created to list of information of interest and then converted to a pandas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DataFrame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data was then filtered to focus on Falcon9 launches and eliminate missing data.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-data-collection-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687976" cy="420687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Second, launch data was collected by scraping wiki Space X records from the web using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Beautifulsoup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data was then parsed into a dictionary and then stored in a Pandas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DataFrame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webscraping.ipynb</a:t>
            </a:r>
            <a:endParaRPr lang="en-US" sz="1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2004</TotalTime>
  <Words>1738</Words>
  <Application>Microsoft Macintosh PowerPoint</Application>
  <PresentationFormat>Widescreen</PresentationFormat>
  <Paragraphs>243</Paragraphs>
  <Slides>46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-apple-system</vt:lpstr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Andrew Gomoll</cp:lastModifiedBy>
  <cp:revision>219</cp:revision>
  <dcterms:created xsi:type="dcterms:W3CDTF">2021-04-29T18:58:34Z</dcterms:created>
  <dcterms:modified xsi:type="dcterms:W3CDTF">2022-12-29T21:35:32Z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